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custDataLst>
    <p:tags r:id="rId6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920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gs" Target="tags/tag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F7ABC-4C8A-4838-830B-C0DB5B3F8CB0}" type="datetimeFigureOut">
              <a:rPr lang="en-US" smtClean="0"/>
              <a:t>7/14/2014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E0474-3852-4C34-8755-4005522B71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26441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F7ABC-4C8A-4838-830B-C0DB5B3F8CB0}" type="datetimeFigureOut">
              <a:rPr lang="en-US" smtClean="0"/>
              <a:t>7/14/2014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E0474-3852-4C34-8755-4005522B71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11644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F7ABC-4C8A-4838-830B-C0DB5B3F8CB0}" type="datetimeFigureOut">
              <a:rPr lang="en-US" smtClean="0"/>
              <a:t>7/14/2014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E0474-3852-4C34-8755-4005522B71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50675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F7ABC-4C8A-4838-830B-C0DB5B3F8CB0}" type="datetimeFigureOut">
              <a:rPr lang="en-US" smtClean="0"/>
              <a:t>7/14/2014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E0474-3852-4C34-8755-4005522B71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74880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F7ABC-4C8A-4838-830B-C0DB5B3F8CB0}" type="datetimeFigureOut">
              <a:rPr lang="en-US" smtClean="0"/>
              <a:t>7/14/2014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E0474-3852-4C34-8755-4005522B71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45992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F7ABC-4C8A-4838-830B-C0DB5B3F8CB0}" type="datetimeFigureOut">
              <a:rPr lang="en-US" smtClean="0"/>
              <a:t>7/14/2014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E0474-3852-4C34-8755-4005522B71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44683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F7ABC-4C8A-4838-830B-C0DB5B3F8CB0}" type="datetimeFigureOut">
              <a:rPr lang="en-US" smtClean="0"/>
              <a:t>7/14/2014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E0474-3852-4C34-8755-4005522B71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12627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F7ABC-4C8A-4838-830B-C0DB5B3F8CB0}" type="datetimeFigureOut">
              <a:rPr lang="en-US" smtClean="0"/>
              <a:t>7/14/2014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E0474-3852-4C34-8755-4005522B71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33256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F7ABC-4C8A-4838-830B-C0DB5B3F8CB0}" type="datetimeFigureOut">
              <a:rPr lang="en-US" smtClean="0"/>
              <a:t>7/14/2014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E0474-3852-4C34-8755-4005522B71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42987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F7ABC-4C8A-4838-830B-C0DB5B3F8CB0}" type="datetimeFigureOut">
              <a:rPr lang="en-US" smtClean="0"/>
              <a:t>7/14/2014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E0474-3852-4C34-8755-4005522B71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57825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F7ABC-4C8A-4838-830B-C0DB5B3F8CB0}" type="datetimeFigureOut">
              <a:rPr lang="en-US" smtClean="0"/>
              <a:t>7/14/2014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E0474-3852-4C34-8755-4005522B71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26388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4F7ABC-4C8A-4838-830B-C0DB5B3F8CB0}" type="datetimeFigureOut">
              <a:rPr lang="en-US" smtClean="0"/>
              <a:t>7/14/2014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0E0474-3852-4C34-8755-4005522B71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82140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Lists in Python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Creating lists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9260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Simple ways to create a list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Hard code the values </a:t>
            </a:r>
            <a:r>
              <a:rPr lang="en-US" dirty="0" err="1" smtClean="0"/>
              <a:t>mylist</a:t>
            </a:r>
            <a:r>
              <a:rPr lang="en-US" dirty="0" smtClean="0"/>
              <a:t> = [3, 9, ‘a’, 7.2]</a:t>
            </a:r>
          </a:p>
          <a:p>
            <a:r>
              <a:rPr lang="en-US" dirty="0" smtClean="0"/>
              <a:t>Using </a:t>
            </a:r>
            <a:r>
              <a:rPr lang="en-US" dirty="0" smtClean="0"/>
              <a:t>the replication operator</a:t>
            </a:r>
          </a:p>
          <a:p>
            <a:pPr lvl="1"/>
            <a:r>
              <a:rPr lang="en-US" dirty="0" err="1" smtClean="0"/>
              <a:t>mylist</a:t>
            </a:r>
            <a:r>
              <a:rPr lang="en-US" dirty="0" smtClean="0"/>
              <a:t> = [0] * 100 (gives a list with 100 </a:t>
            </a:r>
            <a:r>
              <a:rPr lang="en-US" dirty="0" err="1" smtClean="0"/>
              <a:t>zeros</a:t>
            </a:r>
            <a:r>
              <a:rPr lang="en-US" dirty="0" smtClean="0"/>
              <a:t>)</a:t>
            </a:r>
          </a:p>
          <a:p>
            <a:r>
              <a:rPr lang="en-US" dirty="0" smtClean="0"/>
              <a:t>Use the split method on a string</a:t>
            </a:r>
          </a:p>
          <a:p>
            <a:r>
              <a:rPr lang="en-US" dirty="0" smtClean="0"/>
              <a:t>Use the </a:t>
            </a:r>
            <a:r>
              <a:rPr lang="en-US" dirty="0" err="1" smtClean="0"/>
              <a:t>readlines</a:t>
            </a:r>
            <a:r>
              <a:rPr lang="en-US" dirty="0" smtClean="0"/>
              <a:t> method on a file</a:t>
            </a:r>
          </a:p>
          <a:p>
            <a:r>
              <a:rPr lang="en-US" dirty="0" smtClean="0"/>
              <a:t>Put [] around a variable 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if </a:t>
            </a:r>
            <a:r>
              <a:rPr lang="en-US" dirty="0" err="1" smtClean="0"/>
              <a:t>my_num</a:t>
            </a:r>
            <a:r>
              <a:rPr lang="en-US" dirty="0" smtClean="0"/>
              <a:t> is 5, then [ </a:t>
            </a:r>
            <a:r>
              <a:rPr lang="en-US" dirty="0" err="1" smtClean="0"/>
              <a:t>my_num</a:t>
            </a:r>
            <a:r>
              <a:rPr lang="en-US" dirty="0" smtClean="0"/>
              <a:t>] is the list [5]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8199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Append vs. Concatenate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Both can be used to add to an existing list but their syntax is not the same</a:t>
            </a:r>
          </a:p>
          <a:p>
            <a:r>
              <a:rPr lang="en-US" dirty="0" smtClean="0"/>
              <a:t>The concatenate operator + uses two lists and creates a bigger one </a:t>
            </a:r>
          </a:p>
          <a:p>
            <a:pPr lvl="1"/>
            <a:r>
              <a:rPr lang="en-US" dirty="0" smtClean="0"/>
              <a:t>You cannot say </a:t>
            </a:r>
            <a:r>
              <a:rPr lang="en-US" dirty="0" err="1" smtClean="0"/>
              <a:t>mylist</a:t>
            </a:r>
            <a:r>
              <a:rPr lang="en-US" dirty="0" smtClean="0"/>
              <a:t> = </a:t>
            </a:r>
            <a:r>
              <a:rPr lang="en-US" dirty="0" err="1" smtClean="0"/>
              <a:t>mylist</a:t>
            </a:r>
            <a:r>
              <a:rPr lang="en-US" dirty="0" smtClean="0"/>
              <a:t> + “joe”, it must be </a:t>
            </a:r>
            <a:r>
              <a:rPr lang="en-US" dirty="0" err="1" smtClean="0"/>
              <a:t>mylist</a:t>
            </a:r>
            <a:r>
              <a:rPr lang="en-US" dirty="0" smtClean="0"/>
              <a:t> = </a:t>
            </a:r>
            <a:r>
              <a:rPr lang="en-US" dirty="0" err="1" smtClean="0"/>
              <a:t>mylist</a:t>
            </a:r>
            <a:r>
              <a:rPr lang="en-US" dirty="0" smtClean="0"/>
              <a:t> + [“joe”]</a:t>
            </a:r>
          </a:p>
          <a:p>
            <a:r>
              <a:rPr lang="en-US" dirty="0" smtClean="0"/>
              <a:t>Append is a method which adds an element to the right end of a list – any type of data</a:t>
            </a:r>
          </a:p>
          <a:p>
            <a:pPr lvl="1"/>
            <a:r>
              <a:rPr lang="en-US" dirty="0" err="1" smtClean="0"/>
              <a:t>mylist.append</a:t>
            </a:r>
            <a:r>
              <a:rPr lang="en-US" dirty="0" smtClean="0"/>
              <a:t>(“3”) makes </a:t>
            </a:r>
            <a:r>
              <a:rPr lang="en-US" dirty="0" err="1" smtClean="0"/>
              <a:t>mylist</a:t>
            </a:r>
            <a:r>
              <a:rPr lang="en-US" dirty="0" smtClean="0"/>
              <a:t> one element longer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7579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List accumulation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Either concatenation or append can be used with lists as accumulators</a:t>
            </a:r>
          </a:p>
          <a:p>
            <a:r>
              <a:rPr lang="en-US" dirty="0" smtClean="0"/>
              <a:t>Initialize the list variable as an empty list []</a:t>
            </a:r>
          </a:p>
          <a:p>
            <a:r>
              <a:rPr lang="en-US" dirty="0" smtClean="0"/>
              <a:t>inside your loop either concatenate or append the new item onto your list variable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6103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PVERSION" val="5"/>
  <p:tag name="TPFULLVERSION" val="5.2.0.3121"/>
  <p:tag name="PPTVERSION" val="15"/>
  <p:tag name="TPOS" val="2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367</TotalTime>
  <Words>199</Words>
  <Application>Microsoft Office PowerPoint</Application>
  <PresentationFormat>On-screen Show (4:3)</PresentationFormat>
  <Paragraphs>20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 Theme</vt:lpstr>
      <vt:lpstr>Lists in Python</vt:lpstr>
      <vt:lpstr>Simple ways to create a list</vt:lpstr>
      <vt:lpstr>Append vs. Concatenate</vt:lpstr>
      <vt:lpstr>List accumulation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Lists in Python</dc:title>
  <dc:creator>Debby</dc:creator>
  <cp:lastModifiedBy>Debby</cp:lastModifiedBy>
  <cp:revision>4</cp:revision>
  <dcterms:created xsi:type="dcterms:W3CDTF">2014-07-14T03:26:18Z</dcterms:created>
  <dcterms:modified xsi:type="dcterms:W3CDTF">2014-07-14T20:14:53Z</dcterms:modified>
</cp:coreProperties>
</file>